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lvl1pPr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One</a:t>
            </a:r>
            <a:endParaRPr sz="4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Two</a:t>
            </a:r>
            <a:endParaRPr sz="4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Three</a:t>
            </a:r>
            <a:endParaRPr sz="4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Four</a:t>
            </a:r>
            <a:endParaRPr sz="4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One</a:t>
            </a:r>
            <a:endParaRPr sz="45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Two</a:t>
            </a:r>
            <a:endParaRPr sz="45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Three</a:t>
            </a:r>
            <a:endParaRPr sz="45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Four</a:t>
            </a:r>
            <a:endParaRPr sz="45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One</a:t>
            </a:r>
            <a:endParaRPr sz="5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Two</a:t>
            </a:r>
            <a:endParaRPr sz="5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Three</a:t>
            </a:r>
            <a:endParaRPr sz="5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Four</a:t>
            </a:r>
            <a:endParaRPr sz="5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11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63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127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90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254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317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381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444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5080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5715000" indent="-635000" defTabSz="825500">
        <a:spcBef>
          <a:spcPts val="5900"/>
        </a:spcBef>
        <a:buSzPct val="75000"/>
        <a:buChar char="•"/>
        <a:defRPr sz="52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1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s://youtu.be/gvlb0Q4Cseg" TargetMode="External"/><Relationship Id="rId4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138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b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33" y="-2386225"/>
            <a:ext cx="24651266" cy="1848845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>
            <p:ph type="title"/>
          </p:nvPr>
        </p:nvSpPr>
        <p:spPr>
          <a:xfrm>
            <a:off x="1778000" y="5636475"/>
            <a:ext cx="20828001" cy="4648201"/>
          </a:xfrm>
          <a:prstGeom prst="rect">
            <a:avLst/>
          </a:prstGeom>
        </p:spPr>
        <p:txBody>
          <a:bodyPr/>
          <a:lstStyle>
            <a:lvl1pPr>
              <a:defRPr sz="16000">
                <a:latin typeface="Harrington"/>
                <a:ea typeface="Harrington"/>
                <a:cs typeface="Harrington"/>
                <a:sym typeface="Harringt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0">
                <a:solidFill>
                  <a:srgbClr val="FFFFFF"/>
                </a:solidFill>
              </a:rPr>
              <a:t>Pirate Fives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1777999" y="10530175"/>
            <a:ext cx="20828001" cy="1587501"/>
          </a:xfrm>
          <a:prstGeom prst="rect">
            <a:avLst/>
          </a:prstGeom>
        </p:spPr>
        <p:txBody>
          <a:bodyPr/>
          <a:lstStyle>
            <a:lvl1pPr>
              <a:defRPr sz="4700">
                <a:solidFill>
                  <a:srgbClr val="A6AAA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00">
                <a:solidFill>
                  <a:srgbClr val="A6AAA8"/>
                </a:solidFill>
              </a:rPr>
              <a:t>Aaron Loh, Arisa Toyosaki, Liam Flahive</a:t>
            </a:r>
          </a:p>
        </p:txBody>
      </p:sp>
      <p:pic>
        <p:nvPicPr>
          <p:cNvPr id="3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3693" y="2227693"/>
            <a:ext cx="5196614" cy="5196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138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b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33" y="-2335425"/>
            <a:ext cx="24651266" cy="1848845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>
            <p:ph type="title"/>
          </p:nvPr>
        </p:nvSpPr>
        <p:spPr>
          <a:xfrm>
            <a:off x="1778000" y="574774"/>
            <a:ext cx="20828001" cy="2041147"/>
          </a:xfrm>
          <a:prstGeom prst="rect">
            <a:avLst/>
          </a:prstGeom>
        </p:spPr>
        <p:txBody>
          <a:bodyPr/>
          <a:lstStyle>
            <a:lvl1pPr defTabSz="726440">
              <a:defRPr sz="12936">
                <a:latin typeface="Harrington"/>
                <a:ea typeface="Harrington"/>
                <a:cs typeface="Harrington"/>
                <a:sym typeface="Harringt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936">
                <a:solidFill>
                  <a:srgbClr val="FFFFFF"/>
                </a:solidFill>
              </a:rPr>
              <a:t>Premise</a:t>
            </a:r>
          </a:p>
        </p:txBody>
      </p:sp>
      <p:sp>
        <p:nvSpPr>
          <p:cNvPr id="39" name="Shape 39"/>
          <p:cNvSpPr/>
          <p:nvPr/>
        </p:nvSpPr>
        <p:spPr>
          <a:xfrm>
            <a:off x="1945566" y="11273269"/>
            <a:ext cx="1683126" cy="1683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>
              <a:alphaModFix amt="80000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0" name="Shape 40"/>
          <p:cNvSpPr/>
          <p:nvPr/>
        </p:nvSpPr>
        <p:spPr>
          <a:xfrm>
            <a:off x="7291117" y="11273269"/>
            <a:ext cx="1683126" cy="1683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>
              <a:alphaModFix amt="80000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41" name="pasted-image-filter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12705991">
            <a:off x="289942" y="2458071"/>
            <a:ext cx="7273365" cy="727336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15554053" y="11273269"/>
            <a:ext cx="1683126" cy="1683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>
              <a:alphaModFix amt="80000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43" name="Shape 43"/>
          <p:cNvSpPr/>
          <p:nvPr/>
        </p:nvSpPr>
        <p:spPr>
          <a:xfrm>
            <a:off x="2450672" y="11505224"/>
            <a:ext cx="19660456" cy="1219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73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2   </a:t>
            </a:r>
            <a:r>
              <a:rPr sz="7300">
                <a:solidFill>
                  <a:srgbClr val="FFFFFF"/>
                </a:solidFill>
              </a:rPr>
              <a:t>players,   </a:t>
            </a:r>
            <a:r>
              <a:rPr b="1" sz="73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3  </a:t>
            </a:r>
            <a:r>
              <a:rPr sz="7300">
                <a:solidFill>
                  <a:srgbClr val="FFFFFF"/>
                </a:solidFill>
              </a:rPr>
              <a:t> types of cards,</a:t>
            </a:r>
            <a:r>
              <a:rPr b="1" sz="73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5</a:t>
            </a:r>
            <a:r>
              <a:rPr sz="7300">
                <a:solidFill>
                  <a:srgbClr val="FFFFFF"/>
                </a:solidFill>
              </a:rPr>
              <a:t>   cards dealt</a:t>
            </a:r>
          </a:p>
        </p:txBody>
      </p:sp>
      <p:sp>
        <p:nvSpPr>
          <p:cNvPr id="44" name="Shape 44"/>
          <p:cNvSpPr/>
          <p:nvPr/>
        </p:nvSpPr>
        <p:spPr>
          <a:xfrm flipH="1" rot="10800000">
            <a:off x="11749" y="-19376"/>
            <a:ext cx="4386181" cy="4386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5">
              <a:alphaModFix amt="70181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45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468" y="325214"/>
            <a:ext cx="2041146" cy="2041147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2952217" y="9573587"/>
            <a:ext cx="1948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UNITS</a:t>
            </a:r>
          </a:p>
        </p:txBody>
      </p:sp>
      <p:sp>
        <p:nvSpPr>
          <p:cNvPr id="47" name="Shape 47"/>
          <p:cNvSpPr/>
          <p:nvPr/>
        </p:nvSpPr>
        <p:spPr>
          <a:xfrm>
            <a:off x="10442433" y="9573587"/>
            <a:ext cx="29362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DEFENSE</a:t>
            </a:r>
          </a:p>
        </p:txBody>
      </p:sp>
      <p:sp>
        <p:nvSpPr>
          <p:cNvPr id="48" name="Shape 48"/>
          <p:cNvSpPr/>
          <p:nvPr/>
        </p:nvSpPr>
        <p:spPr>
          <a:xfrm>
            <a:off x="18776640" y="9573587"/>
            <a:ext cx="26898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SPECIAL</a:t>
            </a:r>
          </a:p>
        </p:txBody>
      </p:sp>
      <p:pic>
        <p:nvPicPr>
          <p:cNvPr id="49" name="pasted-image-filtered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09829" y="3960031"/>
            <a:ext cx="4001449" cy="4752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pasted-image-filtered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23876" y="3832819"/>
            <a:ext cx="6195389" cy="5007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138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b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33" y="-2335425"/>
            <a:ext cx="24651266" cy="1848845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title"/>
          </p:nvPr>
        </p:nvSpPr>
        <p:spPr>
          <a:xfrm>
            <a:off x="1778000" y="574774"/>
            <a:ext cx="20828000" cy="2041147"/>
          </a:xfrm>
          <a:prstGeom prst="rect">
            <a:avLst/>
          </a:prstGeom>
        </p:spPr>
        <p:txBody>
          <a:bodyPr/>
          <a:lstStyle>
            <a:lvl1pPr defTabSz="726440">
              <a:defRPr sz="12936">
                <a:latin typeface="Harrington"/>
                <a:ea typeface="Harrington"/>
                <a:cs typeface="Harrington"/>
                <a:sym typeface="Harringt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936">
                <a:solidFill>
                  <a:srgbClr val="FFFFFF"/>
                </a:solidFill>
              </a:rPr>
              <a:t>Premise</a:t>
            </a:r>
          </a:p>
        </p:txBody>
      </p:sp>
      <p:sp>
        <p:nvSpPr>
          <p:cNvPr id="54" name="Shape 54"/>
          <p:cNvSpPr/>
          <p:nvPr/>
        </p:nvSpPr>
        <p:spPr>
          <a:xfrm flipH="1" rot="10800000">
            <a:off x="11749" y="-19376"/>
            <a:ext cx="4386181" cy="4386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3">
              <a:alphaModFix amt="70181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5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68" y="325214"/>
            <a:ext cx="2041146" cy="2041147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2393759" y="4070349"/>
            <a:ext cx="19774282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00">
                <a:solidFill>
                  <a:srgbClr val="FFFFFF"/>
                </a:solidFill>
              </a:rPr>
              <a:t>Different combinations of cards yield different results</a:t>
            </a:r>
          </a:p>
        </p:txBody>
      </p:sp>
      <p:pic>
        <p:nvPicPr>
          <p:cNvPr id="57" name="card_barre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80615" y="6333429"/>
            <a:ext cx="3200401" cy="439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card_skull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94240" y="6333429"/>
            <a:ext cx="3200401" cy="439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card_sword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66990" y="6333429"/>
            <a:ext cx="3200401" cy="439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card_sword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73802" y="6333429"/>
            <a:ext cx="3200401" cy="439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card_sword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487428" y="6333429"/>
            <a:ext cx="3200401" cy="439420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2648584" y="11530308"/>
            <a:ext cx="190868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= 1 unit of ship + Small health for all units + Small special damage 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138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b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33" y="-2335425"/>
            <a:ext cx="24651266" cy="1848845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>
            <p:ph type="title"/>
          </p:nvPr>
        </p:nvSpPr>
        <p:spPr>
          <a:xfrm>
            <a:off x="1778000" y="574774"/>
            <a:ext cx="20828000" cy="2041147"/>
          </a:xfrm>
          <a:prstGeom prst="rect">
            <a:avLst/>
          </a:prstGeom>
        </p:spPr>
        <p:txBody>
          <a:bodyPr/>
          <a:lstStyle>
            <a:lvl1pPr defTabSz="726440">
              <a:defRPr sz="12936">
                <a:latin typeface="Harrington"/>
                <a:ea typeface="Harrington"/>
                <a:cs typeface="Harrington"/>
                <a:sym typeface="Harringt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936">
                <a:solidFill>
                  <a:srgbClr val="FFFFFF"/>
                </a:solidFill>
              </a:rPr>
              <a:t>Premise</a:t>
            </a:r>
          </a:p>
        </p:txBody>
      </p:sp>
      <p:sp>
        <p:nvSpPr>
          <p:cNvPr id="66" name="Shape 66"/>
          <p:cNvSpPr/>
          <p:nvPr/>
        </p:nvSpPr>
        <p:spPr>
          <a:xfrm flipH="1" rot="10800000">
            <a:off x="11749" y="-19376"/>
            <a:ext cx="4386181" cy="4386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3">
              <a:alphaModFix amt="70181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6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68" y="325214"/>
            <a:ext cx="2041146" cy="2041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4218" y="4088320"/>
            <a:ext cx="6090109" cy="609011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11252113" y="6320574"/>
            <a:ext cx="187977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0000">
                <a:solidFill>
                  <a:srgbClr val="FFFFFF"/>
                </a:solidFill>
              </a:rPr>
              <a:t>vs.</a:t>
            </a:r>
          </a:p>
        </p:txBody>
      </p:sp>
      <p:pic>
        <p:nvPicPr>
          <p:cNvPr id="70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13597" y="3492906"/>
            <a:ext cx="7280938" cy="7280938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4542085" y="11492079"/>
            <a:ext cx="15299831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>
                <a:solidFill>
                  <a:srgbClr val="FFFFFF"/>
                </a:solidFill>
              </a:rPr>
              <a:t>Goal: Take down enemy team captain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138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b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33" y="-2335425"/>
            <a:ext cx="24651266" cy="1848845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title"/>
          </p:nvPr>
        </p:nvSpPr>
        <p:spPr>
          <a:xfrm>
            <a:off x="1778000" y="574774"/>
            <a:ext cx="20828000" cy="2041147"/>
          </a:xfrm>
          <a:prstGeom prst="rect">
            <a:avLst/>
          </a:prstGeom>
        </p:spPr>
        <p:txBody>
          <a:bodyPr/>
          <a:lstStyle>
            <a:lvl1pPr defTabSz="726440">
              <a:defRPr sz="12936">
                <a:latin typeface="Harrington"/>
                <a:ea typeface="Harrington"/>
                <a:cs typeface="Harrington"/>
                <a:sym typeface="Harringt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936">
                <a:solidFill>
                  <a:srgbClr val="FFFFFF"/>
                </a:solidFill>
              </a:rPr>
              <a:t>Inspiration</a:t>
            </a:r>
          </a:p>
        </p:txBody>
      </p:sp>
      <p:sp>
        <p:nvSpPr>
          <p:cNvPr id="75" name="Shape 75"/>
          <p:cNvSpPr/>
          <p:nvPr/>
        </p:nvSpPr>
        <p:spPr>
          <a:xfrm flipH="1" rot="10800000">
            <a:off x="11749" y="-19376"/>
            <a:ext cx="4386181" cy="4386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3">
              <a:alphaModFix amt="70181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7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68" y="325214"/>
            <a:ext cx="2041146" cy="2041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209" y="5262231"/>
            <a:ext cx="7132095" cy="4011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27185" y="5262231"/>
            <a:ext cx="7132094" cy="4011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79161" y="5262231"/>
            <a:ext cx="7107261" cy="401180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5144869" y="10929487"/>
            <a:ext cx="14271893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00">
                <a:solidFill>
                  <a:srgbClr val="FFFFFF"/>
                </a:solidFill>
              </a:rPr>
              <a:t>2D Strategy Games + Card Games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138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b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33" y="-2335425"/>
            <a:ext cx="24651266" cy="1848845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>
            <p:ph type="title"/>
          </p:nvPr>
        </p:nvSpPr>
        <p:spPr>
          <a:xfrm>
            <a:off x="1778000" y="688437"/>
            <a:ext cx="20828000" cy="2041147"/>
          </a:xfrm>
          <a:prstGeom prst="rect">
            <a:avLst/>
          </a:prstGeom>
        </p:spPr>
        <p:txBody>
          <a:bodyPr/>
          <a:lstStyle>
            <a:lvl1pPr defTabSz="726440">
              <a:defRPr sz="12936">
                <a:latin typeface="Harrington"/>
                <a:ea typeface="Harrington"/>
                <a:cs typeface="Harrington"/>
                <a:sym typeface="Harringt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936">
                <a:solidFill>
                  <a:srgbClr val="FFFFFF"/>
                </a:solidFill>
              </a:rPr>
              <a:t>Key Components</a:t>
            </a:r>
          </a:p>
        </p:txBody>
      </p:sp>
      <p:sp>
        <p:nvSpPr>
          <p:cNvPr id="84" name="Shape 84"/>
          <p:cNvSpPr/>
          <p:nvPr/>
        </p:nvSpPr>
        <p:spPr>
          <a:xfrm flipH="1" rot="10800000">
            <a:off x="11749" y="-19376"/>
            <a:ext cx="4386181" cy="4386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3">
              <a:alphaModFix amt="70181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8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68" y="325214"/>
            <a:ext cx="2041146" cy="2041147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1483677" y="5003799"/>
            <a:ext cx="5264151" cy="5264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5">
              <a:alphaModFix amt="80000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7" name="Shape 87"/>
          <p:cNvSpPr/>
          <p:nvPr/>
        </p:nvSpPr>
        <p:spPr>
          <a:xfrm>
            <a:off x="9648740" y="5054600"/>
            <a:ext cx="5264151" cy="526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6">
              <a:alphaModFix amt="80000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8" name="Shape 88"/>
          <p:cNvSpPr/>
          <p:nvPr/>
        </p:nvSpPr>
        <p:spPr>
          <a:xfrm>
            <a:off x="17813803" y="5054600"/>
            <a:ext cx="5264151" cy="5264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7">
              <a:alphaModFix amt="80000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89" name="Shape 89"/>
          <p:cNvSpPr/>
          <p:nvPr/>
        </p:nvSpPr>
        <p:spPr>
          <a:xfrm>
            <a:off x="3213816" y="7153274"/>
            <a:ext cx="180387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700">
                <a:solidFill>
                  <a:srgbClr val="FFFFFF"/>
                </a:solidFill>
              </a:rPr>
              <a:t>Luck</a:t>
            </a:r>
          </a:p>
        </p:txBody>
      </p:sp>
      <p:sp>
        <p:nvSpPr>
          <p:cNvPr id="90" name="Shape 90"/>
          <p:cNvSpPr/>
          <p:nvPr/>
        </p:nvSpPr>
        <p:spPr>
          <a:xfrm>
            <a:off x="10775335" y="7204074"/>
            <a:ext cx="301096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700">
                <a:solidFill>
                  <a:srgbClr val="FFFFFF"/>
                </a:solidFill>
              </a:rPr>
              <a:t>Strategy</a:t>
            </a:r>
          </a:p>
        </p:txBody>
      </p:sp>
      <p:sp>
        <p:nvSpPr>
          <p:cNvPr id="91" name="Shape 91"/>
          <p:cNvSpPr/>
          <p:nvPr/>
        </p:nvSpPr>
        <p:spPr>
          <a:xfrm>
            <a:off x="18276764" y="7204074"/>
            <a:ext cx="433822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700">
                <a:solidFill>
                  <a:srgbClr val="FFFFFF"/>
                </a:solidFill>
              </a:rPr>
              <a:t>Progression</a:t>
            </a:r>
          </a:p>
        </p:txBody>
      </p:sp>
      <p:sp>
        <p:nvSpPr>
          <p:cNvPr id="92" name="Shape 92"/>
          <p:cNvSpPr/>
          <p:nvPr/>
        </p:nvSpPr>
        <p:spPr>
          <a:xfrm>
            <a:off x="900112" y="11252200"/>
            <a:ext cx="643128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Player can take a risk</a:t>
            </a:r>
            <a:endParaRPr sz="5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to draw a second time</a:t>
            </a:r>
          </a:p>
        </p:txBody>
      </p:sp>
      <p:sp>
        <p:nvSpPr>
          <p:cNvPr id="93" name="Shape 93"/>
          <p:cNvSpPr/>
          <p:nvPr/>
        </p:nvSpPr>
        <p:spPr>
          <a:xfrm>
            <a:off x="9311322" y="11252200"/>
            <a:ext cx="576135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Certain units only</a:t>
            </a:r>
            <a:endParaRPr sz="5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attack specific units</a:t>
            </a:r>
          </a:p>
        </p:txBody>
      </p:sp>
      <p:sp>
        <p:nvSpPr>
          <p:cNvPr id="94" name="Shape 94"/>
          <p:cNvSpPr/>
          <p:nvPr/>
        </p:nvSpPr>
        <p:spPr>
          <a:xfrm>
            <a:off x="16630481" y="11252200"/>
            <a:ext cx="7630796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Optimal strategy changes</a:t>
            </a:r>
            <a:endParaRPr sz="5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as game progresses</a:t>
            </a:r>
          </a:p>
        </p:txBody>
      </p:sp>
      <p:sp>
        <p:nvSpPr>
          <p:cNvPr id="95" name="Shape 95"/>
          <p:cNvSpPr/>
          <p:nvPr/>
        </p:nvSpPr>
        <p:spPr>
          <a:xfrm>
            <a:off x="7584888" y="6442074"/>
            <a:ext cx="122679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500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96" name="Shape 96"/>
          <p:cNvSpPr/>
          <p:nvPr/>
        </p:nvSpPr>
        <p:spPr>
          <a:xfrm>
            <a:off x="15749951" y="6442074"/>
            <a:ext cx="122679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5000">
                <a:solidFill>
                  <a:srgbClr val="FFFFFF"/>
                </a:solidFill>
              </a:rPr>
              <a:t>+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138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b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733" y="-2335425"/>
            <a:ext cx="24651266" cy="1848845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>
            <p:ph type="title"/>
          </p:nvPr>
        </p:nvSpPr>
        <p:spPr>
          <a:xfrm>
            <a:off x="1778000" y="718690"/>
            <a:ext cx="20828000" cy="2041147"/>
          </a:xfrm>
          <a:prstGeom prst="rect">
            <a:avLst/>
          </a:prstGeom>
        </p:spPr>
        <p:txBody>
          <a:bodyPr/>
          <a:lstStyle>
            <a:lvl1pPr defTabSz="726440">
              <a:defRPr sz="12936">
                <a:latin typeface="Harrington"/>
                <a:ea typeface="Harrington"/>
                <a:cs typeface="Harrington"/>
                <a:sym typeface="Harringt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936">
                <a:solidFill>
                  <a:srgbClr val="FFFFFF"/>
                </a:solidFill>
              </a:rPr>
              <a:t>Current Progress</a:t>
            </a:r>
          </a:p>
        </p:txBody>
      </p:sp>
      <p:sp>
        <p:nvSpPr>
          <p:cNvPr id="100" name="Shape 100"/>
          <p:cNvSpPr/>
          <p:nvPr/>
        </p:nvSpPr>
        <p:spPr>
          <a:xfrm flipH="1" rot="10800000">
            <a:off x="11749" y="-19376"/>
            <a:ext cx="4386181" cy="4386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3">
              <a:alphaModFix amt="70181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10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68" y="325214"/>
            <a:ext cx="2041146" cy="2041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Screen Shot 2015-05-26 at 11.50.49 A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23257" y="3880879"/>
            <a:ext cx="10654816" cy="7986242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14166882" y="3784599"/>
            <a:ext cx="7418412" cy="817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Completed:</a:t>
            </a:r>
            <a:endParaRPr b="1" sz="5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610576" indent="-610576" algn="l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Game Logic</a:t>
            </a:r>
            <a:endParaRPr sz="5000">
              <a:solidFill>
                <a:srgbClr val="FFFFFF"/>
              </a:solidFill>
            </a:endParaRPr>
          </a:p>
          <a:p>
            <a:pPr lvl="0" marL="610576" indent="-610576" algn="l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Scoring</a:t>
            </a:r>
            <a:endParaRPr sz="5000">
              <a:solidFill>
                <a:srgbClr val="FFFFFF"/>
              </a:solidFill>
            </a:endParaRPr>
          </a:p>
          <a:p>
            <a:pPr lvl="0" marL="610576" indent="-610576" algn="l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Player turns</a:t>
            </a:r>
            <a:endParaRPr sz="5000">
              <a:solidFill>
                <a:srgbClr val="FFFFFF"/>
              </a:solidFill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endParaRPr sz="5000">
              <a:solidFill>
                <a:srgbClr val="FFFFFF"/>
              </a:solidFill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Next up:</a:t>
            </a:r>
            <a:endParaRPr b="1" sz="50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610576" indent="-610576" algn="l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Improved graphics</a:t>
            </a:r>
            <a:endParaRPr sz="5000">
              <a:solidFill>
                <a:srgbClr val="FFFFFF"/>
              </a:solidFill>
            </a:endParaRPr>
          </a:p>
          <a:p>
            <a:pPr lvl="0" marL="610576" indent="-610576" algn="l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More exciting win state</a:t>
            </a:r>
            <a:endParaRPr sz="5000">
              <a:solidFill>
                <a:srgbClr val="FFFFFF"/>
              </a:solidFill>
            </a:endParaRPr>
          </a:p>
          <a:p>
            <a:pPr lvl="0" marL="610576" indent="-610576" algn="l">
              <a:lnSpc>
                <a:spcPct val="120000"/>
              </a:lnSpc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Game-balancing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138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b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33" y="-2386225"/>
            <a:ext cx="24651266" cy="1848845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>
            <p:ph type="title"/>
          </p:nvPr>
        </p:nvSpPr>
        <p:spPr>
          <a:xfrm>
            <a:off x="1777999" y="2831484"/>
            <a:ext cx="20828001" cy="4648201"/>
          </a:xfrm>
          <a:prstGeom prst="rect">
            <a:avLst/>
          </a:prstGeom>
        </p:spPr>
        <p:txBody>
          <a:bodyPr/>
          <a:lstStyle>
            <a:lvl1pPr>
              <a:defRPr sz="14700">
                <a:latin typeface="Harrington"/>
                <a:ea typeface="Harrington"/>
                <a:cs typeface="Harrington"/>
                <a:sym typeface="Harringt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70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xfrm>
            <a:off x="9976664" y="7499581"/>
            <a:ext cx="10870859" cy="828573"/>
          </a:xfrm>
          <a:prstGeom prst="rect">
            <a:avLst/>
          </a:prstGeom>
        </p:spPr>
        <p:txBody>
          <a:bodyPr/>
          <a:lstStyle>
            <a:lvl1pPr algn="l">
              <a:defRPr u="sng">
                <a:solidFill>
                  <a:srgbClr val="A6AAA8"/>
                </a:solidFill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4400" u="sng">
                <a:solidFill>
                  <a:srgbClr val="A6AAA8"/>
                </a:solidFill>
                <a:hlinkClick r:id="rId3" invalidUrl="" action="" tgtFrame="" tooltip="" history="1" highlightClick="0" endSnd="0"/>
              </a:rPr>
              <a:t>https://youtu.be/gvlb0Q4Cseg</a:t>
            </a:r>
          </a:p>
        </p:txBody>
      </p:sp>
      <p:pic>
        <p:nvPicPr>
          <p:cNvPr id="10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35286" y="4795627"/>
            <a:ext cx="4124747" cy="4124746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 flipV="1">
            <a:off x="8991449" y="2608780"/>
            <a:ext cx="1" cy="8498440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600"/>
            </a:p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6138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b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33" y="-2386225"/>
            <a:ext cx="24651266" cy="18488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2373" y="-907443"/>
            <a:ext cx="15530886" cy="155308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>
            <p:ph type="title"/>
          </p:nvPr>
        </p:nvSpPr>
        <p:spPr>
          <a:xfrm>
            <a:off x="-3438204" y="5837427"/>
            <a:ext cx="20828001" cy="2041146"/>
          </a:xfrm>
          <a:prstGeom prst="rect">
            <a:avLst/>
          </a:prstGeom>
        </p:spPr>
        <p:txBody>
          <a:bodyPr/>
          <a:lstStyle>
            <a:lvl1pPr defTabSz="726440">
              <a:defRPr sz="12936">
                <a:latin typeface="Harrington"/>
                <a:ea typeface="Harrington"/>
                <a:cs typeface="Harrington"/>
                <a:sym typeface="Harringt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936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14" name="Shape 114"/>
          <p:cNvSpPr/>
          <p:nvPr/>
        </p:nvSpPr>
        <p:spPr>
          <a:xfrm flipH="1" rot="10800000">
            <a:off x="11749" y="-19376"/>
            <a:ext cx="4386181" cy="4386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blipFill>
            <a:blip r:embed="rId4">
              <a:alphaModFix amt="70181"/>
            </a:blip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pic>
        <p:nvPicPr>
          <p:cNvPr id="11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468" y="325214"/>
            <a:ext cx="2041146" cy="2041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